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03DC-0101-111E-B87F-0E911CE84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58917-0622-FAC4-D88A-A0FAEF568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0E590-9674-9542-EAF6-88930C35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55A0-C4E6-4A58-90D6-09299B3EECC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CBE46-9483-FD07-E4EF-BF183A23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033F6-2471-7597-62CC-09AFDE7E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01EC-9AD3-4B4A-B361-1CF2C042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3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7BE2-E8DE-9ABA-12B9-92F473EB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9971E-6977-6059-A653-51CCFF44D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4588F-E9C6-6196-A820-72A19176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55A0-C4E6-4A58-90D6-09299B3EECC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40F4D-BFB5-0CF5-1D38-5AAA5096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493C1-CAC0-594C-87F8-DB773041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01EC-9AD3-4B4A-B361-1CF2C042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3CB142-4254-DDF5-F8D9-CBD16367C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FDF0F-0E78-57C4-5B4B-7552DC817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D1F70-079C-52BE-5F34-133D51A3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55A0-C4E6-4A58-90D6-09299B3EECC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3742B-297C-3616-0F0B-63E77A3D5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C356B-4F7E-CFFA-A468-0F15D241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01EC-9AD3-4B4A-B361-1CF2C042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8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8765-48B2-75B6-47F6-67E44119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D7122-FBC7-5228-7B23-D248E4C91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3915A-248B-19F9-7096-F364C5DBC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55A0-C4E6-4A58-90D6-09299B3EECC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CA12E-AB47-A841-6E5C-5CED8848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2B0BD-19DD-AD60-A2D6-66C6EC66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01EC-9AD3-4B4A-B361-1CF2C042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1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5167-621D-DA7E-39DB-35A6013E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02935-DE38-1760-5E9E-1605A7BC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C1919-288F-DA62-BB90-80ED3D8A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55A0-C4E6-4A58-90D6-09299B3EECC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5EDC0-CE0C-1712-FEA3-D6FE7AB7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C1E18-DE90-3A3F-08E3-217C925B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01EC-9AD3-4B4A-B361-1CF2C042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5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6234-BAF4-02C3-942D-900955B9C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E03F-990B-3DB9-0BF0-4B9BBE1C8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2AC4F-357F-694A-84EA-EB7719D37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E3039-F297-963A-09B9-F8638D00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55A0-C4E6-4A58-90D6-09299B3EECC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C270E-06C9-16A2-8ADC-954B6C39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65BB0-0E2F-A210-E182-667E02F8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01EC-9AD3-4B4A-B361-1CF2C042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3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4C0E-7061-F62C-5597-F472AA2D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4BD7D-56AC-A2CF-A7CD-61E83C78B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E8DBD-B74C-C004-6D25-FF474734D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D55836-9B06-E708-9653-45F21A8E2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96F6F-BCEE-A8B9-3FD9-E1A58D721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4AC6E-0B50-23EB-4C32-2BDC800DF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55A0-C4E6-4A58-90D6-09299B3EECC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09C9F-B216-A500-D440-17352C3F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73A368-B8FE-D5C0-3FEA-85021CF7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01EC-9AD3-4B4A-B361-1CF2C042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C4EE7-A3FF-6214-0FC9-3AA16472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66DBC2-B8D1-76D7-B356-34AF40C4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55A0-C4E6-4A58-90D6-09299B3EECC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64520-0AF4-7C07-9790-6F304C31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5C519-96EC-3AF7-850C-9E4C0B91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01EC-9AD3-4B4A-B361-1CF2C042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3AA09-57DC-343A-FB8C-CCADFF6E2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55A0-C4E6-4A58-90D6-09299B3EECC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39A49-FE26-94A9-5853-D9364F6B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3E671-4C37-8D4B-F687-1BFB1D11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01EC-9AD3-4B4A-B361-1CF2C042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9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8974-333E-FD90-FF66-A6E84B9D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10565-C4AF-359D-C648-146E86BAA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019B6-76D9-F4AC-1126-343E33FF3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DCE48-3B3D-1678-8414-CC5A4C1B9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55A0-C4E6-4A58-90D6-09299B3EECC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7F9EB-B3BB-65A9-262F-792DB3B8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C64C4-41C9-AABA-CE5F-1486DD42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01EC-9AD3-4B4A-B361-1CF2C042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7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CFF1-E607-E3A3-88E4-1754A51F7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5B13D-2507-20B7-695F-7E5EED1EB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2041D-CE6F-4B17-259A-04B329E5F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A8A2A-2C4E-8A74-5A93-317D9941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55A0-C4E6-4A58-90D6-09299B3EECC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57A1B-54DA-E9D2-052E-02EACA3C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1D52D-8B97-8A59-DC91-50F39CB2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01EC-9AD3-4B4A-B361-1CF2C042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6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3672E-CA7F-0A20-2FC2-7662E462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D7ADD-7525-55A5-F4E1-5A16FB2D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B70B7-8D75-E54C-1228-5962C40A6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5555A0-C4E6-4A58-90D6-09299B3EECC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62040-5248-E2F6-3297-192ED32EB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21BB1-4E2E-7291-42B7-03E29FD9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B801EC-9AD3-4B4A-B361-1CF2C042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7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C5357-C502-1A5C-3258-FAB346773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DO"/>
              <a:t>Catálogos de productos FRAGA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AA1B1-314B-9BBE-4C57-8743882F84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0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B33E76-5660-B025-00F5-B8B089450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59"/>
            <a:ext cx="12192000" cy="64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7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81D1-1A0F-8FFC-F142-B3EB3EB1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5EC8E-4D72-0725-14EA-24131C134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30"/>
            <a:ext cx="12192000" cy="3757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B9C9C-92A8-D755-4AE0-9F26F90AC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87" y="3617064"/>
            <a:ext cx="2943438" cy="301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21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Catálogos de productos FRAGA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Hans Pichardo</dc:creator>
  <cp:lastModifiedBy>Hans Pichardo</cp:lastModifiedBy>
  <cp:revision>1</cp:revision>
  <dcterms:created xsi:type="dcterms:W3CDTF">2024-08-14T14:01:29Z</dcterms:created>
  <dcterms:modified xsi:type="dcterms:W3CDTF">2024-08-14T15:36:02Z</dcterms:modified>
</cp:coreProperties>
</file>